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69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2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5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A062-2FBC-483D-B245-1D87F1965EEC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4938D-B889-443B-9FD6-3A8FC9E4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7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7.wav"/><Relationship Id="rId10" Type="http://schemas.openxmlformats.org/officeDocument/2006/relationships/slide" Target="slide2.xml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hatsApp Video 2024-11-05 at 21.34.2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2915817" y="4224858"/>
            <a:ext cx="2952328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ОЙЫНДЫ БАСТАУ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фон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3843" y="-1028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atsApp-Audio-2024-11-06-at-10.30.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9091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ВЕНЕСУЕЛАДАҒЫ КАТАТУМБО ӨЗЕНІНДЕ ӘР 10 САҒАТ ІШІНДЕ </a:t>
            </a:r>
            <a:endParaRPr lang="ru-RU" sz="24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825" y="3228551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280 РЕТ НАЙЗАҒАЙ ТҮСЕДІ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622" y="3228553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3" y="3228552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ӨЗЕН СУЫ 1 МЕТРГЕ КӨТЕРІЛЕДІ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4471036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СУЫНЫҢ ТҮСІ ӨЗГЕРЕДІ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4455504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445922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верх 11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kk-KZ" sz="24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ЕЖЕЛДЕ САРЫМСАҚТЫ</a:t>
            </a:r>
            <a:endParaRPr lang="ru-RU" sz="24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9966" y="4535160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ПИРАМИДА ҚҰРЫЛЫСЫ КЕЗІНДЕ ҚҰЛДАРҒА БЕРГЕН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71763" y="4535162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71764" y="4481155"/>
            <a:ext cx="6989937" cy="6020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САРБАЗДАР ШАШТАРЫНА ЖАҚҚАН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САДАҚТЫҢ ЖЕБЕСІНЕ ЖАҚҚАН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ЖАҢА ЖЫЛДА ИСПАНДЫҚТАР САҒАТ ТҮНГІ 12-НІ СОҚҚАНДА НЕ ЖЕЙДІ</a:t>
            </a:r>
            <a:endParaRPr lang="ru-RU" sz="24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568" y="3894142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ЖҮЗІМ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365" y="3894144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366" y="389414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568" y="451596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ІРІМШІК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363" y="451641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МАНДАРИН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6828" y="451596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NASA</a:t>
            </a:r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-НЫҢ ЖЕРДІҢ ТАРТЫЛЫС КҮШІН ЗЕРТТЕУГЕ АРНАЛҒАН ЖАСАНДЫ ЖЕР СЕРІКТЕРІ ҚАЛАЙ АТАЛАДЫ?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825" y="3228551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ТОМ МЕН ДЖЕРРИ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622" y="3228553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3" y="3228552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ТИМОН МЕН ПУМБА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4471036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ШЕРЛОК ХОЛМОС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4455504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445922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верх 11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1983 ЖЫЛЫ ВАТИКАНДА</a:t>
            </a:r>
            <a:endParaRPr lang="ru-RU" sz="24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9966" y="4535160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БІРДЕ-БІР БАЛА ДҮНИЕГЕ КЕЛМЕДІ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71763" y="4535162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71764" y="4535161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41923" y="3920011"/>
            <a:ext cx="6803915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БІР ЖЫЛ БОЙЫ РИМ ПАПАСЫ СӨЙЛЕМЕДІ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ЖАУЫН-ШАШЫН ЖАУМАДЫ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7878753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ПІЛДІҢ ЕРЕКШЕЛІГІ</a:t>
            </a:r>
            <a:endParaRPr lang="ru-RU" sz="32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568" y="3894142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ТӨРТ ТІЗЕСІ БАР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365" y="3894144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366" y="389414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568" y="451596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КӨЗІ КӨРМЕЙДІ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363" y="451641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ТҰМСЫҒЫНДА СҮЙЕГІ БАР  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6828" y="451596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24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КӨРТЫШҚАНДАР БІР ТҮНДЕ</a:t>
            </a:r>
            <a:endParaRPr lang="ru-RU" sz="24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825" y="3228551"/>
            <a:ext cx="5871735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76 МЕТР ТУННЕЛЬ ҚАЗЫП ШЫҒАДЫ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622" y="3228553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3" y="3228552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6" y="3888116"/>
            <a:ext cx="5842788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7,6 КГ ЖЕМІС ЖЕП ҚОЯДЫ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5" y="4471036"/>
            <a:ext cx="5871736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ЕКІ РЕТ МЕКЕНІН АУЫСТЫРАДЫ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4455504"/>
            <a:ext cx="1118202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445922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20 секун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067944" y="2411476"/>
            <a:ext cx="4464496" cy="1656184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 rot="10645227">
            <a:off x="361215" y="2529619"/>
            <a:ext cx="4464496" cy="1656184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">
            <a:extLst>
              <a:ext uri="{FF2B5EF4-FFF2-40B4-BE49-F238E27FC236}">
                <a16:creationId xmlns:a16="http://schemas.microsoft.com/office/drawing/2014/main" id="{D5CA7A55-C596-4412-81FC-035CDDFE6BBC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0BF18D62-9D6E-4AF4-BB6B-7FA538C48AE4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C7047343-5F7E-4A34-8230-A6524EE74FDA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C50FACE6-7068-42F9-831A-F2A5A6DABA4E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14182EAB-C12C-4E8F-933B-DD60E725410A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0930B1BD-DE4F-4C30-8530-CDB04BF4E09E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id="{1224206E-A725-4A24-A598-1455C1DC3202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C94D9234-3115-4BFE-9637-4D9F8EA5808D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895968D4-9F85-4F81-B751-16D6E88D92C3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" name="Oval 10">
            <a:extLst>
              <a:ext uri="{FF2B5EF4-FFF2-40B4-BE49-F238E27FC236}">
                <a16:creationId xmlns:a16="http://schemas.microsoft.com/office/drawing/2014/main" id="{71BFB520-8A17-4851-9683-FBC81C420591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AEC79F9D-95C6-4842-8B62-FCC2331F7DC6}"/>
              </a:ext>
            </a:extLst>
          </p:cNvPr>
          <p:cNvSpPr/>
          <p:nvPr/>
        </p:nvSpPr>
        <p:spPr>
          <a:xfrm>
            <a:off x="2987256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F218760-EF0F-4648-AAE5-3E91F9ACD610}"/>
              </a:ext>
            </a:extLst>
          </p:cNvPr>
          <p:cNvSpPr/>
          <p:nvPr/>
        </p:nvSpPr>
        <p:spPr>
          <a:xfrm>
            <a:off x="3047641" y="2901008"/>
            <a:ext cx="327804" cy="284671"/>
          </a:xfrm>
          <a:prstGeom prst="roundRect">
            <a:avLst/>
          </a:prstGeom>
          <a:solidFill>
            <a:srgbClr val="FFC000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3B34BC16-7ACB-4DA5-8941-7309B04A99DE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E56FCDF3-D3DC-464A-82FA-0165E34F3FE6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E7B1E93E-0B0B-4754-91C2-CDE6D4F08E18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09EF913-0CDD-49FC-B918-407462CC91CB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52DD3FD-5AA8-4855-8D8F-0C2A91A74AD8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EC886437-F0E8-4EF9-A925-95BA5C04415E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18F22C6A-80D6-41C9-B7AC-2D05B864E404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0326CACC-C1E7-4F10-85FE-F76A457EF14C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D65A1B5B-CBE9-4F4A-BA86-684F921D8AA1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81A40ED7-ACFD-4DB4-A0B7-6157E3107AA4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Oval 11">
            <a:extLst>
              <a:ext uri="{FF2B5EF4-FFF2-40B4-BE49-F238E27FC236}">
                <a16:creationId xmlns:a16="http://schemas.microsoft.com/office/drawing/2014/main" id="{074C0FBD-0AAA-4536-B046-A953753E019D}"/>
              </a:ext>
            </a:extLst>
          </p:cNvPr>
          <p:cNvSpPr/>
          <p:nvPr/>
        </p:nvSpPr>
        <p:spPr>
          <a:xfrm>
            <a:off x="2466792" y="3248509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12">
            <a:extLst>
              <a:ext uri="{FF2B5EF4-FFF2-40B4-BE49-F238E27FC236}">
                <a16:creationId xmlns:a16="http://schemas.microsoft.com/office/drawing/2014/main" id="{A1FF84FB-E255-44DE-BC95-2D96B1EFAFCA}"/>
              </a:ext>
            </a:extLst>
          </p:cNvPr>
          <p:cNvSpPr/>
          <p:nvPr/>
        </p:nvSpPr>
        <p:spPr>
          <a:xfrm>
            <a:off x="2527177" y="2884935"/>
            <a:ext cx="327804" cy="284671"/>
          </a:xfrm>
          <a:prstGeom prst="roundRect">
            <a:avLst/>
          </a:prstGeom>
          <a:solidFill>
            <a:srgbClr val="FFC000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1">
            <a:extLst>
              <a:ext uri="{FF2B5EF4-FFF2-40B4-BE49-F238E27FC236}">
                <a16:creationId xmlns:a16="http://schemas.microsoft.com/office/drawing/2014/main" id="{D8F6D830-C935-4D44-B90B-C46A71AF7028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941BD156-1A39-4175-BE14-FFA7D3B7AE4E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7" name="Oval 3">
            <a:extLst>
              <a:ext uri="{FF2B5EF4-FFF2-40B4-BE49-F238E27FC236}">
                <a16:creationId xmlns:a16="http://schemas.microsoft.com/office/drawing/2014/main" id="{16A2B55F-E9D3-49C3-ADE3-931213749E7C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Oval 4">
            <a:extLst>
              <a:ext uri="{FF2B5EF4-FFF2-40B4-BE49-F238E27FC236}">
                <a16:creationId xmlns:a16="http://schemas.microsoft.com/office/drawing/2014/main" id="{3135CCAF-EA6B-41E6-ACA9-67D2CE7AF292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9" name="Oval 5">
            <a:extLst>
              <a:ext uri="{FF2B5EF4-FFF2-40B4-BE49-F238E27FC236}">
                <a16:creationId xmlns:a16="http://schemas.microsoft.com/office/drawing/2014/main" id="{0B1D17E3-24C9-4A0A-9909-4825112B430B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0" name="Oval 6">
            <a:extLst>
              <a:ext uri="{FF2B5EF4-FFF2-40B4-BE49-F238E27FC236}">
                <a16:creationId xmlns:a16="http://schemas.microsoft.com/office/drawing/2014/main" id="{0CD2048E-0FD7-4680-9B26-00907637D847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4F931467-4489-4342-B22F-9F98ACF96BD5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" name="Oval 8">
            <a:extLst>
              <a:ext uri="{FF2B5EF4-FFF2-40B4-BE49-F238E27FC236}">
                <a16:creationId xmlns:a16="http://schemas.microsoft.com/office/drawing/2014/main" id="{D4227141-631C-4613-95FD-1F8B9C32ABD3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3" name="Oval 9">
            <a:extLst>
              <a:ext uri="{FF2B5EF4-FFF2-40B4-BE49-F238E27FC236}">
                <a16:creationId xmlns:a16="http://schemas.microsoft.com/office/drawing/2014/main" id="{0EA674AB-8C8E-4883-8D2B-19974EF1521E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CFE39214-B588-4756-BDEB-9527AB426970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Oval 11">
            <a:extLst>
              <a:ext uri="{FF2B5EF4-FFF2-40B4-BE49-F238E27FC236}">
                <a16:creationId xmlns:a16="http://schemas.microsoft.com/office/drawing/2014/main" id="{93801455-3E09-4DB6-8CE2-920C66F088BC}"/>
              </a:ext>
            </a:extLst>
          </p:cNvPr>
          <p:cNvSpPr/>
          <p:nvPr/>
        </p:nvSpPr>
        <p:spPr>
          <a:xfrm>
            <a:off x="1949206" y="3248517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12">
            <a:extLst>
              <a:ext uri="{FF2B5EF4-FFF2-40B4-BE49-F238E27FC236}">
                <a16:creationId xmlns:a16="http://schemas.microsoft.com/office/drawing/2014/main" id="{3A5489F9-4A52-430D-9B5C-69A9892FC229}"/>
              </a:ext>
            </a:extLst>
          </p:cNvPr>
          <p:cNvSpPr/>
          <p:nvPr/>
        </p:nvSpPr>
        <p:spPr>
          <a:xfrm>
            <a:off x="2009591" y="2893203"/>
            <a:ext cx="327804" cy="284671"/>
          </a:xfrm>
          <a:prstGeom prst="roundRect">
            <a:avLst/>
          </a:prstGeom>
          <a:solidFill>
            <a:srgbClr val="FFC000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val 1">
            <a:extLst>
              <a:ext uri="{FF2B5EF4-FFF2-40B4-BE49-F238E27FC236}">
                <a16:creationId xmlns:a16="http://schemas.microsoft.com/office/drawing/2014/main" id="{D5CA7A55-C596-4412-81FC-035CDDFE6BBC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6" name="Oval 2">
            <a:extLst>
              <a:ext uri="{FF2B5EF4-FFF2-40B4-BE49-F238E27FC236}">
                <a16:creationId xmlns:a16="http://schemas.microsoft.com/office/drawing/2014/main" id="{0BF18D62-9D6E-4AF4-BB6B-7FA538C48AE4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7" name="Oval 3">
            <a:extLst>
              <a:ext uri="{FF2B5EF4-FFF2-40B4-BE49-F238E27FC236}">
                <a16:creationId xmlns:a16="http://schemas.microsoft.com/office/drawing/2014/main" id="{C7047343-5F7E-4A34-8230-A6524EE74FDA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8" name="Oval 4">
            <a:extLst>
              <a:ext uri="{FF2B5EF4-FFF2-40B4-BE49-F238E27FC236}">
                <a16:creationId xmlns:a16="http://schemas.microsoft.com/office/drawing/2014/main" id="{C50FACE6-7068-42F9-831A-F2A5A6DABA4E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9" name="Oval 5">
            <a:extLst>
              <a:ext uri="{FF2B5EF4-FFF2-40B4-BE49-F238E27FC236}">
                <a16:creationId xmlns:a16="http://schemas.microsoft.com/office/drawing/2014/main" id="{14182EAB-C12C-4E8F-933B-DD60E725410A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0" name="Oval 6">
            <a:extLst>
              <a:ext uri="{FF2B5EF4-FFF2-40B4-BE49-F238E27FC236}">
                <a16:creationId xmlns:a16="http://schemas.microsoft.com/office/drawing/2014/main" id="{0930B1BD-DE4F-4C30-8530-CDB04BF4E09E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1" name="Oval 7">
            <a:extLst>
              <a:ext uri="{FF2B5EF4-FFF2-40B4-BE49-F238E27FC236}">
                <a16:creationId xmlns:a16="http://schemas.microsoft.com/office/drawing/2014/main" id="{1224206E-A725-4A24-A598-1455C1DC3202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2" name="Oval 8">
            <a:extLst>
              <a:ext uri="{FF2B5EF4-FFF2-40B4-BE49-F238E27FC236}">
                <a16:creationId xmlns:a16="http://schemas.microsoft.com/office/drawing/2014/main" id="{C94D9234-3115-4BFE-9637-4D9F8EA5808D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3" name="Oval 9">
            <a:extLst>
              <a:ext uri="{FF2B5EF4-FFF2-40B4-BE49-F238E27FC236}">
                <a16:creationId xmlns:a16="http://schemas.microsoft.com/office/drawing/2014/main" id="{895968D4-9F85-4F81-B751-16D6E88D92C3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4" name="Oval 10">
            <a:extLst>
              <a:ext uri="{FF2B5EF4-FFF2-40B4-BE49-F238E27FC236}">
                <a16:creationId xmlns:a16="http://schemas.microsoft.com/office/drawing/2014/main" id="{71BFB520-8A17-4851-9683-FBC81C420591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5" name="Oval 11">
            <a:extLst>
              <a:ext uri="{FF2B5EF4-FFF2-40B4-BE49-F238E27FC236}">
                <a16:creationId xmlns:a16="http://schemas.microsoft.com/office/drawing/2014/main" id="{AEC79F9D-95C6-4842-8B62-FCC2331F7DC6}"/>
              </a:ext>
            </a:extLst>
          </p:cNvPr>
          <p:cNvSpPr/>
          <p:nvPr/>
        </p:nvSpPr>
        <p:spPr>
          <a:xfrm>
            <a:off x="6514520" y="3094920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6" name="Rounded Rectangle 12">
            <a:extLst>
              <a:ext uri="{FF2B5EF4-FFF2-40B4-BE49-F238E27FC236}">
                <a16:creationId xmlns:a16="http://schemas.microsoft.com/office/drawing/2014/main" id="{8F218760-EF0F-4648-AAE5-3E91F9ACD610}"/>
              </a:ext>
            </a:extLst>
          </p:cNvPr>
          <p:cNvSpPr/>
          <p:nvPr/>
        </p:nvSpPr>
        <p:spPr>
          <a:xfrm>
            <a:off x="6574905" y="2735917"/>
            <a:ext cx="327804" cy="28467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val 1">
            <a:extLst>
              <a:ext uri="{FF2B5EF4-FFF2-40B4-BE49-F238E27FC236}">
                <a16:creationId xmlns:a16="http://schemas.microsoft.com/office/drawing/2014/main" id="{3B34BC16-7ACB-4DA5-8941-7309B04A99DE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8" name="Oval 2">
            <a:extLst>
              <a:ext uri="{FF2B5EF4-FFF2-40B4-BE49-F238E27FC236}">
                <a16:creationId xmlns:a16="http://schemas.microsoft.com/office/drawing/2014/main" id="{E56FCDF3-D3DC-464A-82FA-0165E34F3FE6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69" name="Oval 3">
            <a:extLst>
              <a:ext uri="{FF2B5EF4-FFF2-40B4-BE49-F238E27FC236}">
                <a16:creationId xmlns:a16="http://schemas.microsoft.com/office/drawing/2014/main" id="{E7B1E93E-0B0B-4754-91C2-CDE6D4F08E18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0" name="Oval 4">
            <a:extLst>
              <a:ext uri="{FF2B5EF4-FFF2-40B4-BE49-F238E27FC236}">
                <a16:creationId xmlns:a16="http://schemas.microsoft.com/office/drawing/2014/main" id="{409EF913-0CDD-49FC-B918-407462CC91CB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1" name="Oval 5">
            <a:extLst>
              <a:ext uri="{FF2B5EF4-FFF2-40B4-BE49-F238E27FC236}">
                <a16:creationId xmlns:a16="http://schemas.microsoft.com/office/drawing/2014/main" id="{A52DD3FD-5AA8-4855-8D8F-0C2A91A74AD8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2" name="Oval 6">
            <a:extLst>
              <a:ext uri="{FF2B5EF4-FFF2-40B4-BE49-F238E27FC236}">
                <a16:creationId xmlns:a16="http://schemas.microsoft.com/office/drawing/2014/main" id="{EC886437-F0E8-4EF9-A925-95BA5C04415E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3" name="Oval 7">
            <a:extLst>
              <a:ext uri="{FF2B5EF4-FFF2-40B4-BE49-F238E27FC236}">
                <a16:creationId xmlns:a16="http://schemas.microsoft.com/office/drawing/2014/main" id="{18F22C6A-80D6-41C9-B7AC-2D05B864E404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4" name="Oval 8">
            <a:extLst>
              <a:ext uri="{FF2B5EF4-FFF2-40B4-BE49-F238E27FC236}">
                <a16:creationId xmlns:a16="http://schemas.microsoft.com/office/drawing/2014/main" id="{0326CACC-C1E7-4F10-85FE-F76A457EF14C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5" name="Oval 9">
            <a:extLst>
              <a:ext uri="{FF2B5EF4-FFF2-40B4-BE49-F238E27FC236}">
                <a16:creationId xmlns:a16="http://schemas.microsoft.com/office/drawing/2014/main" id="{D65A1B5B-CBE9-4F4A-BA86-684F921D8AA1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6" name="Oval 10">
            <a:extLst>
              <a:ext uri="{FF2B5EF4-FFF2-40B4-BE49-F238E27FC236}">
                <a16:creationId xmlns:a16="http://schemas.microsoft.com/office/drawing/2014/main" id="{81A40ED7-ACFD-4DB4-A0B7-6157E3107AA4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7" name="Oval 11">
            <a:extLst>
              <a:ext uri="{FF2B5EF4-FFF2-40B4-BE49-F238E27FC236}">
                <a16:creationId xmlns:a16="http://schemas.microsoft.com/office/drawing/2014/main" id="{074C0FBD-0AAA-4536-B046-A953753E019D}"/>
              </a:ext>
            </a:extLst>
          </p:cNvPr>
          <p:cNvSpPr/>
          <p:nvPr/>
        </p:nvSpPr>
        <p:spPr>
          <a:xfrm>
            <a:off x="5994056" y="3083418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8" name="Rounded Rectangle 12">
            <a:extLst>
              <a:ext uri="{FF2B5EF4-FFF2-40B4-BE49-F238E27FC236}">
                <a16:creationId xmlns:a16="http://schemas.microsoft.com/office/drawing/2014/main" id="{A1FF84FB-E255-44DE-BC95-2D96B1EFAFCA}"/>
              </a:ext>
            </a:extLst>
          </p:cNvPr>
          <p:cNvSpPr/>
          <p:nvPr/>
        </p:nvSpPr>
        <p:spPr>
          <a:xfrm>
            <a:off x="6054441" y="2719844"/>
            <a:ext cx="327804" cy="28467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val 1">
            <a:extLst>
              <a:ext uri="{FF2B5EF4-FFF2-40B4-BE49-F238E27FC236}">
                <a16:creationId xmlns:a16="http://schemas.microsoft.com/office/drawing/2014/main" id="{D8F6D830-C935-4D44-B90B-C46A71AF7028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0" name="Oval 2">
            <a:extLst>
              <a:ext uri="{FF2B5EF4-FFF2-40B4-BE49-F238E27FC236}">
                <a16:creationId xmlns:a16="http://schemas.microsoft.com/office/drawing/2014/main" id="{941BD156-1A39-4175-BE14-FFA7D3B7AE4E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1" name="Oval 3">
            <a:extLst>
              <a:ext uri="{FF2B5EF4-FFF2-40B4-BE49-F238E27FC236}">
                <a16:creationId xmlns:a16="http://schemas.microsoft.com/office/drawing/2014/main" id="{16A2B55F-E9D3-49C3-ADE3-931213749E7C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2" name="Oval 4">
            <a:extLst>
              <a:ext uri="{FF2B5EF4-FFF2-40B4-BE49-F238E27FC236}">
                <a16:creationId xmlns:a16="http://schemas.microsoft.com/office/drawing/2014/main" id="{3135CCAF-EA6B-41E6-ACA9-67D2CE7AF292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3" name="Oval 5">
            <a:extLst>
              <a:ext uri="{FF2B5EF4-FFF2-40B4-BE49-F238E27FC236}">
                <a16:creationId xmlns:a16="http://schemas.microsoft.com/office/drawing/2014/main" id="{0B1D17E3-24C9-4A0A-9909-4825112B430B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4" name="Oval 6">
            <a:extLst>
              <a:ext uri="{FF2B5EF4-FFF2-40B4-BE49-F238E27FC236}">
                <a16:creationId xmlns:a16="http://schemas.microsoft.com/office/drawing/2014/main" id="{0CD2048E-0FD7-4680-9B26-00907637D847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5" name="Oval 7">
            <a:extLst>
              <a:ext uri="{FF2B5EF4-FFF2-40B4-BE49-F238E27FC236}">
                <a16:creationId xmlns:a16="http://schemas.microsoft.com/office/drawing/2014/main" id="{4F931467-4489-4342-B22F-9F98ACF96BD5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6" name="Oval 8">
            <a:extLst>
              <a:ext uri="{FF2B5EF4-FFF2-40B4-BE49-F238E27FC236}">
                <a16:creationId xmlns:a16="http://schemas.microsoft.com/office/drawing/2014/main" id="{D4227141-631C-4613-95FD-1F8B9C32ABD3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7" name="Oval 9">
            <a:extLst>
              <a:ext uri="{FF2B5EF4-FFF2-40B4-BE49-F238E27FC236}">
                <a16:creationId xmlns:a16="http://schemas.microsoft.com/office/drawing/2014/main" id="{0EA674AB-8C8E-4883-8D2B-19974EF1521E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8" name="Oval 10">
            <a:extLst>
              <a:ext uri="{FF2B5EF4-FFF2-40B4-BE49-F238E27FC236}">
                <a16:creationId xmlns:a16="http://schemas.microsoft.com/office/drawing/2014/main" id="{CFE39214-B588-4756-BDEB-9527AB426970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9" name="Oval 11">
            <a:extLst>
              <a:ext uri="{FF2B5EF4-FFF2-40B4-BE49-F238E27FC236}">
                <a16:creationId xmlns:a16="http://schemas.microsoft.com/office/drawing/2014/main" id="{93801455-3E09-4DB6-8CE2-920C66F088BC}"/>
              </a:ext>
            </a:extLst>
          </p:cNvPr>
          <p:cNvSpPr/>
          <p:nvPr/>
        </p:nvSpPr>
        <p:spPr>
          <a:xfrm>
            <a:off x="5476470" y="3083426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0" name="Rounded Rectangle 12">
            <a:extLst>
              <a:ext uri="{FF2B5EF4-FFF2-40B4-BE49-F238E27FC236}">
                <a16:creationId xmlns:a16="http://schemas.microsoft.com/office/drawing/2014/main" id="{3A5489F9-4A52-430D-9B5C-69A9892FC229}"/>
              </a:ext>
            </a:extLst>
          </p:cNvPr>
          <p:cNvSpPr/>
          <p:nvPr/>
        </p:nvSpPr>
        <p:spPr>
          <a:xfrm>
            <a:off x="5536855" y="2728112"/>
            <a:ext cx="327804" cy="28467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val 1">
            <a:extLst>
              <a:ext uri="{FF2B5EF4-FFF2-40B4-BE49-F238E27FC236}">
                <a16:creationId xmlns:a16="http://schemas.microsoft.com/office/drawing/2014/main" id="{D8F6D830-C935-4D44-B90B-C46A71AF7028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2" name="Oval 2">
            <a:extLst>
              <a:ext uri="{FF2B5EF4-FFF2-40B4-BE49-F238E27FC236}">
                <a16:creationId xmlns:a16="http://schemas.microsoft.com/office/drawing/2014/main" id="{941BD156-1A39-4175-BE14-FFA7D3B7AE4E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3" name="Oval 3">
            <a:extLst>
              <a:ext uri="{FF2B5EF4-FFF2-40B4-BE49-F238E27FC236}">
                <a16:creationId xmlns:a16="http://schemas.microsoft.com/office/drawing/2014/main" id="{16A2B55F-E9D3-49C3-ADE3-931213749E7C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4" name="Oval 4">
            <a:extLst>
              <a:ext uri="{FF2B5EF4-FFF2-40B4-BE49-F238E27FC236}">
                <a16:creationId xmlns:a16="http://schemas.microsoft.com/office/drawing/2014/main" id="{3135CCAF-EA6B-41E6-ACA9-67D2CE7AF292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5" name="Oval 5">
            <a:extLst>
              <a:ext uri="{FF2B5EF4-FFF2-40B4-BE49-F238E27FC236}">
                <a16:creationId xmlns:a16="http://schemas.microsoft.com/office/drawing/2014/main" id="{0B1D17E3-24C9-4A0A-9909-4825112B430B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6" name="Oval 6">
            <a:extLst>
              <a:ext uri="{FF2B5EF4-FFF2-40B4-BE49-F238E27FC236}">
                <a16:creationId xmlns:a16="http://schemas.microsoft.com/office/drawing/2014/main" id="{0CD2048E-0FD7-4680-9B26-00907637D847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7" name="Oval 7">
            <a:extLst>
              <a:ext uri="{FF2B5EF4-FFF2-40B4-BE49-F238E27FC236}">
                <a16:creationId xmlns:a16="http://schemas.microsoft.com/office/drawing/2014/main" id="{4F931467-4489-4342-B22F-9F98ACF96BD5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8" name="Oval 8">
            <a:extLst>
              <a:ext uri="{FF2B5EF4-FFF2-40B4-BE49-F238E27FC236}">
                <a16:creationId xmlns:a16="http://schemas.microsoft.com/office/drawing/2014/main" id="{D4227141-631C-4613-95FD-1F8B9C32ABD3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9" name="Oval 9">
            <a:extLst>
              <a:ext uri="{FF2B5EF4-FFF2-40B4-BE49-F238E27FC236}">
                <a16:creationId xmlns:a16="http://schemas.microsoft.com/office/drawing/2014/main" id="{0EA674AB-8C8E-4883-8D2B-19974EF1521E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0" name="Oval 10">
            <a:extLst>
              <a:ext uri="{FF2B5EF4-FFF2-40B4-BE49-F238E27FC236}">
                <a16:creationId xmlns:a16="http://schemas.microsoft.com/office/drawing/2014/main" id="{CFE39214-B588-4756-BDEB-9527AB426970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1" name="Oval 11">
            <a:extLst>
              <a:ext uri="{FF2B5EF4-FFF2-40B4-BE49-F238E27FC236}">
                <a16:creationId xmlns:a16="http://schemas.microsoft.com/office/drawing/2014/main" id="{93801455-3E09-4DB6-8CE2-920C66F088BC}"/>
              </a:ext>
            </a:extLst>
          </p:cNvPr>
          <p:cNvSpPr/>
          <p:nvPr/>
        </p:nvSpPr>
        <p:spPr>
          <a:xfrm>
            <a:off x="1396957" y="3260011"/>
            <a:ext cx="448574" cy="474453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2" name="Rounded Rectangle 12">
            <a:extLst>
              <a:ext uri="{FF2B5EF4-FFF2-40B4-BE49-F238E27FC236}">
                <a16:creationId xmlns:a16="http://schemas.microsoft.com/office/drawing/2014/main" id="{3A5489F9-4A52-430D-9B5C-69A9892FC229}"/>
              </a:ext>
            </a:extLst>
          </p:cNvPr>
          <p:cNvSpPr/>
          <p:nvPr/>
        </p:nvSpPr>
        <p:spPr>
          <a:xfrm>
            <a:off x="1457342" y="2904697"/>
            <a:ext cx="327804" cy="284671"/>
          </a:xfrm>
          <a:prstGeom prst="roundRect">
            <a:avLst/>
          </a:prstGeom>
          <a:solidFill>
            <a:srgbClr val="FFC000"/>
          </a:solidFill>
          <a:ln w="34925" cap="flat" cmpd="sng" algn="ctr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Oval 1">
            <a:extLst>
              <a:ext uri="{FF2B5EF4-FFF2-40B4-BE49-F238E27FC236}">
                <a16:creationId xmlns:a16="http://schemas.microsoft.com/office/drawing/2014/main" id="{D5CA7A55-C596-4412-81FC-035CDDFE6BBC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4" name="Oval 2">
            <a:extLst>
              <a:ext uri="{FF2B5EF4-FFF2-40B4-BE49-F238E27FC236}">
                <a16:creationId xmlns:a16="http://schemas.microsoft.com/office/drawing/2014/main" id="{0BF18D62-9D6E-4AF4-BB6B-7FA538C48AE4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5" name="Oval 3">
            <a:extLst>
              <a:ext uri="{FF2B5EF4-FFF2-40B4-BE49-F238E27FC236}">
                <a16:creationId xmlns:a16="http://schemas.microsoft.com/office/drawing/2014/main" id="{C7047343-5F7E-4A34-8230-A6524EE74FDA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6" name="Oval 4">
            <a:extLst>
              <a:ext uri="{FF2B5EF4-FFF2-40B4-BE49-F238E27FC236}">
                <a16:creationId xmlns:a16="http://schemas.microsoft.com/office/drawing/2014/main" id="{C50FACE6-7068-42F9-831A-F2A5A6DABA4E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7" name="Oval 5">
            <a:extLst>
              <a:ext uri="{FF2B5EF4-FFF2-40B4-BE49-F238E27FC236}">
                <a16:creationId xmlns:a16="http://schemas.microsoft.com/office/drawing/2014/main" id="{14182EAB-C12C-4E8F-933B-DD60E725410A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8" name="Oval 6">
            <a:extLst>
              <a:ext uri="{FF2B5EF4-FFF2-40B4-BE49-F238E27FC236}">
                <a16:creationId xmlns:a16="http://schemas.microsoft.com/office/drawing/2014/main" id="{0930B1BD-DE4F-4C30-8530-CDB04BF4E09E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9" name="Oval 7">
            <a:extLst>
              <a:ext uri="{FF2B5EF4-FFF2-40B4-BE49-F238E27FC236}">
                <a16:creationId xmlns:a16="http://schemas.microsoft.com/office/drawing/2014/main" id="{1224206E-A725-4A24-A598-1455C1DC3202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0" name="Oval 8">
            <a:extLst>
              <a:ext uri="{FF2B5EF4-FFF2-40B4-BE49-F238E27FC236}">
                <a16:creationId xmlns:a16="http://schemas.microsoft.com/office/drawing/2014/main" id="{C94D9234-3115-4BFE-9637-4D9F8EA5808D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1" name="Oval 9">
            <a:extLst>
              <a:ext uri="{FF2B5EF4-FFF2-40B4-BE49-F238E27FC236}">
                <a16:creationId xmlns:a16="http://schemas.microsoft.com/office/drawing/2014/main" id="{895968D4-9F85-4F81-B751-16D6E88D92C3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2" name="Oval 10">
            <a:extLst>
              <a:ext uri="{FF2B5EF4-FFF2-40B4-BE49-F238E27FC236}">
                <a16:creationId xmlns:a16="http://schemas.microsoft.com/office/drawing/2014/main" id="{71BFB520-8A17-4851-9683-FBC81C420591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3" name="Oval 11">
            <a:extLst>
              <a:ext uri="{FF2B5EF4-FFF2-40B4-BE49-F238E27FC236}">
                <a16:creationId xmlns:a16="http://schemas.microsoft.com/office/drawing/2014/main" id="{AEC79F9D-95C6-4842-8B62-FCC2331F7DC6}"/>
              </a:ext>
            </a:extLst>
          </p:cNvPr>
          <p:cNvSpPr/>
          <p:nvPr/>
        </p:nvSpPr>
        <p:spPr>
          <a:xfrm>
            <a:off x="7079597" y="3104984"/>
            <a:ext cx="448574" cy="4744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4" name="Rounded Rectangle 12">
            <a:extLst>
              <a:ext uri="{FF2B5EF4-FFF2-40B4-BE49-F238E27FC236}">
                <a16:creationId xmlns:a16="http://schemas.microsoft.com/office/drawing/2014/main" id="{8F218760-EF0F-4648-AAE5-3E91F9ACD610}"/>
              </a:ext>
            </a:extLst>
          </p:cNvPr>
          <p:cNvSpPr/>
          <p:nvPr/>
        </p:nvSpPr>
        <p:spPr>
          <a:xfrm>
            <a:off x="7139982" y="2745981"/>
            <a:ext cx="327804" cy="28467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Скругленный прямоугольник 216"/>
          <p:cNvSpPr/>
          <p:nvPr/>
        </p:nvSpPr>
        <p:spPr>
          <a:xfrm rot="11055452">
            <a:off x="990942" y="1697834"/>
            <a:ext cx="2603508" cy="617852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8" name="Скругленный прямоугольник 217"/>
          <p:cNvSpPr/>
          <p:nvPr/>
        </p:nvSpPr>
        <p:spPr>
          <a:xfrm rot="21048282">
            <a:off x="5140876" y="1602044"/>
            <a:ext cx="2603508" cy="617852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0" name="Прямоугольник 219"/>
          <p:cNvSpPr/>
          <p:nvPr/>
        </p:nvSpPr>
        <p:spPr>
          <a:xfrm rot="388611">
            <a:off x="1340885" y="1607104"/>
            <a:ext cx="1745671" cy="70788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1-ТОП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 rot="20959512">
            <a:off x="5556280" y="1549728"/>
            <a:ext cx="1862055" cy="70788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2-ТОП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16" y="133127"/>
            <a:ext cx="2845239" cy="1260958"/>
          </a:xfrm>
          <a:prstGeom prst="rect">
            <a:avLst/>
          </a:prstGeom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668344" y="4443958"/>
            <a:ext cx="1156598" cy="619019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hlinkClick r:id="" action="ppaction://hlinkshowjump?jump=endshow"/>
          </p:cNvPr>
          <p:cNvSpPr/>
          <p:nvPr/>
        </p:nvSpPr>
        <p:spPr>
          <a:xfrm>
            <a:off x="3605647" y="4227934"/>
            <a:ext cx="2012739" cy="64807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ОЙЫНДЫ АЯ</a:t>
            </a:r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ҚТАУ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529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123478"/>
            <a:ext cx="8928992" cy="4896544"/>
          </a:xfrm>
          <a:prstGeom prst="roundRect">
            <a:avLst/>
          </a:prstGeom>
          <a:ln w="38100">
            <a:solidFill>
              <a:schemeClr val="bg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467544" y="323478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БАЙРА</a:t>
            </a:r>
            <a:r>
              <a:rPr lang="kk-KZ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>
            <a:hlinkClick r:id="rId4" action="ppaction://hlinksldjump"/>
          </p:cNvPr>
          <p:cNvSpPr/>
          <p:nvPr/>
        </p:nvSpPr>
        <p:spPr>
          <a:xfrm>
            <a:off x="2580193" y="323478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ЖАНУАР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4673674" y="339502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ЕЛ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>
            <a:hlinkClick r:id="rId6" action="ppaction://hlinksldjump"/>
          </p:cNvPr>
          <p:cNvSpPr/>
          <p:nvPr/>
        </p:nvSpPr>
        <p:spPr>
          <a:xfrm>
            <a:off x="6793201" y="329977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ЗАҢ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>
            <a:hlinkClick r:id="rId7" action="ppaction://hlinksldjump"/>
          </p:cNvPr>
          <p:cNvSpPr/>
          <p:nvPr/>
        </p:nvSpPr>
        <p:spPr>
          <a:xfrm>
            <a:off x="467544" y="1751902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ӘР ЕЛДІҢ САЛТЫ БАСҚА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>
            <a:hlinkClick r:id="rId8" action="ppaction://hlinksldjump"/>
          </p:cNvPr>
          <p:cNvSpPr/>
          <p:nvPr/>
        </p:nvSpPr>
        <p:spPr>
          <a:xfrm>
            <a:off x="2580193" y="1751902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СИНДРОМ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>
            <a:hlinkClick r:id="rId9" action="ppaction://hlinksldjump"/>
          </p:cNvPr>
          <p:cNvSpPr/>
          <p:nvPr/>
        </p:nvSpPr>
        <p:spPr>
          <a:xfrm>
            <a:off x="4673674" y="1767926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ҚҰБЫЛЫС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>
            <a:hlinkClick r:id="rId10" action="ppaction://hlinksldjump"/>
          </p:cNvPr>
          <p:cNvSpPr/>
          <p:nvPr/>
        </p:nvSpPr>
        <p:spPr>
          <a:xfrm>
            <a:off x="6793201" y="1758401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ПАЙДАЛЫ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>
            <a:hlinkClick r:id="rId11" action="ppaction://hlinksldjump"/>
          </p:cNvPr>
          <p:cNvSpPr/>
          <p:nvPr/>
        </p:nvSpPr>
        <p:spPr>
          <a:xfrm>
            <a:off x="467544" y="3192317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АС БОЛСЫН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>
            <a:hlinkClick r:id="rId12" action="ppaction://hlinksldjump"/>
          </p:cNvPr>
          <p:cNvSpPr/>
          <p:nvPr/>
        </p:nvSpPr>
        <p:spPr>
          <a:xfrm>
            <a:off x="2580193" y="3192317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КЕЙІПКЕР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>
            <a:hlinkClick r:id="rId13" action="ppaction://hlinksldjump"/>
          </p:cNvPr>
          <p:cNvSpPr/>
          <p:nvPr/>
        </p:nvSpPr>
        <p:spPr>
          <a:xfrm>
            <a:off x="4673674" y="3208341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ОҚИҒА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>
            <a:hlinkClick r:id="rId14" action="ppaction://hlinksldjump"/>
          </p:cNvPr>
          <p:cNvSpPr/>
          <p:nvPr/>
        </p:nvSpPr>
        <p:spPr>
          <a:xfrm>
            <a:off x="6793201" y="3198816"/>
            <a:ext cx="1980000" cy="126000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ЕРЕКШЕ</a:t>
            </a:r>
            <a:endParaRPr lang="ru-RU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>
            <a:hlinkClick r:id="rId15" action="ppaction://hlinksldjump"/>
          </p:cNvPr>
          <p:cNvSpPr/>
          <p:nvPr/>
        </p:nvSpPr>
        <p:spPr>
          <a:xfrm>
            <a:off x="2580192" y="4587974"/>
            <a:ext cx="4073481" cy="36953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2400" b="1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ЖАРАЙСЫҢ</a:t>
            </a:r>
            <a:endParaRPr lang="ru-RU" sz="2400" b="1" dirty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79" y="6748214"/>
            <a:ext cx="996716" cy="321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3" y="-1460698"/>
            <a:ext cx="1217121" cy="12171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32" y="-1452140"/>
            <a:ext cx="1217121" cy="12171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86" y="-1452140"/>
            <a:ext cx="1217121" cy="121712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40" y="-1443582"/>
            <a:ext cx="1217121" cy="12171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758401"/>
            <a:ext cx="1217121" cy="12171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833" y="1751902"/>
            <a:ext cx="1217121" cy="12171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6" y="1758400"/>
            <a:ext cx="1217121" cy="12171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89" y="1751901"/>
            <a:ext cx="1217121" cy="12171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3" y="5380062"/>
            <a:ext cx="1217121" cy="121712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32" y="5363244"/>
            <a:ext cx="1217121" cy="12171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13" y="5363243"/>
            <a:ext cx="1217121" cy="121712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39" y="5363244"/>
            <a:ext cx="1217121" cy="12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09877E-6 L 0.00209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09877E-6 L 0.00209 0.34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09877E-6 L 0.00209 0.3435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09877E-6 L 0.00209 0.34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4.81481E-6 L 0.28767 -0.002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6.17284E-7 L 0.65712 -0.000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47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5.18039E-7 L -0.47604 -0.0021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2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3.94388E-6 L -0.39583 -0.0009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698E-6 L -0.0059 -0.4255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1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698E-6 L -0.0059 -0.4255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1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698E-6 L -0.0059 -0.4255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1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698E-6 L -0.0059 -0.4255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21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ег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2.68578E-6 L -0.00416 -0.4227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1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1.МОЗАМБИКТІҢ ТУЫ ОСЫ ЗАТ БЕЙНЕЛЕНГЕН ӘЛЕМДЕГІ ЖАЛҒЫЗ ТУ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825" y="3228551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КАЛАШНИКОВ АВТОМАТЫ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622" y="3228553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3" y="3228552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МЫЛТЫҚ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4471036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ТАПАНША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4455504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445922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КОАЛА ЖАНУАРЫНЫҢ АТАУЫ ҚАНДАЙ МАҒЫНА БЕРЕДІ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9966" y="4535160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ЕШҚАШАН СУ ІШПЕЙДІ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71763" y="4535162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71764" y="4535161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АҒАШТАН ТҮСПЕЙДІ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ЕШҚАШАН ҰЙЫҚТАМАЙДЫ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ЕЛДІҢ АТАУЫ «ЕШТЕҢЕ ЖОҚ ЖЕР» ДЕГЕН МАҒЫНА БЕРЕДІ. БҰЛ ҚАЙ ЕЛ?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568" y="3894142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НАМИБИЯ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365" y="3894144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366" y="389414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568" y="451596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СОМАЛИ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363" y="451641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АНГОЛА</a:t>
            </a:r>
            <a:endParaRPr lang="ru-RU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6828" y="451596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7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4.ҰЛЫБРИТАНИЯДА МЫНА НӘРСЕГЕ  ТИЫМ САЛЫНҒАН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825" y="3228551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АҚҚУЛАРҒА ЖЕМ ШАШУҒА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622" y="3228553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623" y="3228552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825" y="388811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ПАРЛАМЕНТ ҮЙІНДЕ ТҮШКІРУГЕ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20" y="388856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4471036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КЕШКІ БЕСТЕН КЕЙІН ШАЙ ІШУГЕ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4455504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445922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верх 11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14408" y="2069240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ҚЫТАЙДЫҢ БИІК ҒИМАРАТТАРЫНЫҢ ЕРЕКШЕЛІГІ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9966" y="4535160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ТӨРТІНШІ ҚАБАТ КЕЗДЕСПЕЙДІ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71763" y="4535162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71764" y="4535161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28493" y="3888116"/>
            <a:ext cx="6226615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АРҚАНМЕН СЫРҒАНАП ТҮСУГЕ БОЛАДЫ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619" y="3888562"/>
            <a:ext cx="840873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ЖЫЛЫТУ ҚОНДЫРҒЫЛАРЫ ЖОҚ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7085" y="388811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67085" y="2067694"/>
            <a:ext cx="6981528" cy="1008112"/>
          </a:xfrm>
          <a:prstGeom prst="roundRect">
            <a:avLst/>
          </a:prstGeom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ҮНЕМІ КЕШІГІП ЖҮРУ СИНДРОМЫ ҚАЛАЙ АТАЛАДЫ?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05568" y="3894142"/>
            <a:ext cx="5871736" cy="46315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«АҚ ҚОЯН» СИНДРОМЫ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flipH="1">
            <a:off x="1187365" y="3894144"/>
            <a:ext cx="1118204" cy="429490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5" t="2957" r="-5705" b="-2957"/>
          <a:stretch/>
        </p:blipFill>
        <p:spPr>
          <a:xfrm>
            <a:off x="7457561" y="123478"/>
            <a:ext cx="1440000" cy="1440000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5055">
            <a:off x="8156363" y="609865"/>
            <a:ext cx="422822" cy="47117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947663" y="173699"/>
            <a:ext cx="450204" cy="1356344"/>
            <a:chOff x="3437374" y="1340769"/>
            <a:chExt cx="1045116" cy="316835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959932" y="3140968"/>
              <a:ext cx="0" cy="1368151"/>
            </a:xfrm>
            <a:prstGeom prst="line">
              <a:avLst/>
            </a:prstGeom>
            <a:ln>
              <a:noFill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374" y="1340769"/>
              <a:ext cx="1045116" cy="18002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3098">
            <a:off x="7692928" y="636062"/>
            <a:ext cx="422822" cy="72511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100014" y="758706"/>
            <a:ext cx="155094" cy="16954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0463" y="1651969"/>
            <a:ext cx="1274195" cy="288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k-KZ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Уақыт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3478"/>
            <a:ext cx="2845239" cy="126095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7366" y="3894143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05568" y="4515966"/>
            <a:ext cx="5855877" cy="448098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«АЛЫП ТАСБАҚА» СИНДРОМЫ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flipH="1">
            <a:off x="1187363" y="4516412"/>
            <a:ext cx="1118205" cy="447652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05826" y="3291830"/>
            <a:ext cx="5871735" cy="451346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k-KZ" sz="2000" b="1" spc="150" dirty="0" smtClean="0">
                <a:ln w="11430"/>
                <a:solidFill>
                  <a:prstClr val="whit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«КӨК ЕСЕК» СИНДРОМЫ</a:t>
            </a:r>
            <a:endParaRPr lang="ru-RU" sz="2000" b="1" spc="150" dirty="0">
              <a:ln w="11430"/>
              <a:solidFill>
                <a:prstClr val="white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1187622" y="3276298"/>
            <a:ext cx="1118203" cy="439499"/>
          </a:xfrm>
          <a:prstGeom prst="round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800" b="1" dirty="0">
                <a:ln w="11430"/>
                <a:solidFill>
                  <a:srgbClr val="FFC00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n w="11430"/>
              <a:solidFill>
                <a:srgbClr val="FFC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87623" y="3280017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66828" y="4515966"/>
            <a:ext cx="6989937" cy="4631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верх 22">
            <a:hlinkClick r:id="rId10" action="ppaction://hlinksldjump"/>
          </p:cNvPr>
          <p:cNvSpPr/>
          <p:nvPr/>
        </p:nvSpPr>
        <p:spPr>
          <a:xfrm>
            <a:off x="179512" y="204291"/>
            <a:ext cx="1224136" cy="82568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ақыт 30 секунд музы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ұрыс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елгіле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Қате жауа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7" grpId="0" animBg="1"/>
      <p:bldP spid="20" grpId="0" animBg="1"/>
      <p:bldP spid="3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7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390</Words>
  <Application>Microsoft Office PowerPoint</Application>
  <PresentationFormat>Экран (16:9)</PresentationFormat>
  <Paragraphs>209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Lenovo</cp:lastModifiedBy>
  <cp:revision>50</cp:revision>
  <dcterms:created xsi:type="dcterms:W3CDTF">2024-11-06T05:35:49Z</dcterms:created>
  <dcterms:modified xsi:type="dcterms:W3CDTF">2025-01-21T06:51:53Z</dcterms:modified>
</cp:coreProperties>
</file>